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71" r:id="rId4"/>
    <p:sldId id="259" r:id="rId5"/>
    <p:sldId id="260" r:id="rId6"/>
    <p:sldId id="268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72" r:id="rId15"/>
    <p:sldId id="273" r:id="rId16"/>
    <p:sldId id="267" r:id="rId17"/>
    <p:sldId id="274" r:id="rId18"/>
    <p:sldId id="269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17.05.2022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17.05.2022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17.05.2022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17.05.2022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17.05.2022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17.05.2022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17.05.2022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17.05.2022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17.05.2022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17.05.2022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/>
              <a:t>Антитеррористическая безопасность в школе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661248"/>
            <a:ext cx="4968552" cy="766936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Антитеррористическая комиссия МР «Балейский район»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8" name="Picture 4" descr="https://kartinkin.net/uploads/posts/2022-02/1645435143_1-kartinkin-net-p-terrorizm-kartinki-dlya-prezentatsii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1735903"/>
            <a:ext cx="5187988" cy="389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97" y="3703638"/>
            <a:ext cx="8229600" cy="58186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pic>
        <p:nvPicPr>
          <p:cNvPr id="5124" name="Picture 4" descr="https://thepresentation.ru/img/tmb/2/149445/66715ce0af02faaa74147be386ed7178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28092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736" y="4619039"/>
            <a:ext cx="6934370" cy="3541007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endParaRPr lang="ru-RU" sz="3100" b="1" dirty="0">
              <a:latin typeface="+mn-lt"/>
            </a:endParaRPr>
          </a:p>
        </p:txBody>
      </p:sp>
      <p:pic>
        <p:nvPicPr>
          <p:cNvPr id="7170" name="Picture 2" descr="https://ds04.infourok.ru/uploads/ex/06d6/00087ecd-ded459cd/5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36361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582" y="4913312"/>
            <a:ext cx="4604760" cy="25051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pic>
        <p:nvPicPr>
          <p:cNvPr id="8194" name="Picture 2" descr="https://pav-edin23.ru/wp-content/uploads/2017/12/14-12-2017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776864" cy="625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doy51.dsdnr.ru/upload/000/u56/b/7/6691ed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5608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7133" y="404664"/>
            <a:ext cx="4536504" cy="5976664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1026" name="Picture 2" descr="https://andreevskaya-adm.ru/images/images/2021-05-12/pamya20211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586" y="414185"/>
            <a:ext cx="506968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357158" y="1643050"/>
            <a:ext cx="8403262" cy="2200989"/>
          </a:xfrm>
          <a:prstGeom prst="wave">
            <a:avLst>
              <a:gd name="adj1" fmla="val 12500"/>
              <a:gd name="adj2" fmla="val 162"/>
            </a:avLst>
          </a:prstGeom>
          <a:noFill/>
          <a:scene3d>
            <a:camera prst="perspectiveLef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Ссылки</a:t>
            </a:r>
            <a:br>
              <a:rPr lang="ru-RU" sz="2400" dirty="0" smtClean="0"/>
            </a:br>
            <a:r>
              <a:rPr lang="ru-RU" sz="2400" dirty="0" smtClean="0"/>
              <a:t>1.</a:t>
            </a:r>
            <a:r>
              <a:rPr lang="en-US" sz="2400" dirty="0" smtClean="0"/>
              <a:t>https://yandex.ru/images/search?p=2&amp;text=</a:t>
            </a:r>
            <a:r>
              <a:rPr lang="ru-RU" sz="2400" dirty="0" smtClean="0"/>
              <a:t>картинки%20по%20антитеррору%20в%20школе&amp;</a:t>
            </a:r>
            <a:r>
              <a:rPr lang="en-US" sz="2400" dirty="0" err="1" smtClean="0"/>
              <a:t>noreask</a:t>
            </a:r>
            <a:r>
              <a:rPr lang="en-US" sz="2400" dirty="0" smtClean="0"/>
              <a:t>=1&amp;lr=194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2.</a:t>
            </a:r>
            <a:r>
              <a:rPr lang="en-US" sz="2400" dirty="0" smtClean="0"/>
              <a:t> http://</a:t>
            </a:r>
            <a:r>
              <a:rPr lang="ru-RU" sz="2400" dirty="0" err="1" smtClean="0"/>
              <a:t>иванов-ам.рф</a:t>
            </a:r>
            <a:r>
              <a:rPr lang="ru-RU" sz="2400" dirty="0" smtClean="0"/>
              <a:t>/</a:t>
            </a:r>
            <a:r>
              <a:rPr lang="en-US" sz="2400" dirty="0" err="1" smtClean="0"/>
              <a:t>antiterror</a:t>
            </a:r>
            <a:r>
              <a:rPr lang="en-US" sz="2400" dirty="0" smtClean="0"/>
              <a:t>/antiterror_plakati_protivod.html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3.</a:t>
            </a:r>
            <a:r>
              <a:rPr lang="en-US" sz="2400" dirty="0" smtClean="0"/>
              <a:t>https://yandex.ru/images/search?img_url=http%3A%2F%2Fwww.confetti.kz%2Fprazdnik%2F941%2F%25D0%259F539.jpg&amp;text=</a:t>
            </a:r>
            <a:r>
              <a:rPr lang="ru-RU" sz="2400" dirty="0" smtClean="0"/>
              <a:t>картинки%20Порядок%20действий%20персонала%20в%20случае%20обнаружения%20предмета%2</a:t>
            </a:r>
            <a:r>
              <a:rPr lang="en-US" sz="2400" dirty="0" smtClean="0"/>
              <a:t>C%20</a:t>
            </a:r>
            <a:r>
              <a:rPr lang="ru-RU" sz="2400" dirty="0" smtClean="0"/>
              <a:t>подозрительного%20на%20взрывное%20устройство&amp;</a:t>
            </a:r>
            <a:r>
              <a:rPr lang="en-US" sz="2400" dirty="0" err="1" smtClean="0"/>
              <a:t>noreask</a:t>
            </a:r>
            <a:r>
              <a:rPr lang="en-US" sz="2400" dirty="0" smtClean="0"/>
              <a:t>=1&amp;pos=12&amp;lr=194&amp;rpt=</a:t>
            </a:r>
            <a:r>
              <a:rPr lang="en-US" sz="2400" dirty="0" err="1" smtClean="0"/>
              <a:t>simage</a:t>
            </a:r>
            <a:r>
              <a:rPr lang="en-US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0_b4cba_caac694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90" y="404664"/>
            <a:ext cx="8628660" cy="6185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386610"/>
          </a:xfrm>
        </p:spPr>
        <p:txBody>
          <a:bodyPr>
            <a:noAutofit/>
          </a:bodyPr>
          <a:lstStyle/>
          <a:p>
            <a:pPr marL="0" indent="0" algn="just">
              <a:defRPr/>
            </a:pPr>
            <a:r>
              <a:rPr lang="ru-RU" sz="2800" dirty="0">
                <a:solidFill>
                  <a:srgbClr val="FF0000"/>
                </a:solidFill>
              </a:rPr>
              <a:t>Терроризм</a:t>
            </a:r>
            <a:r>
              <a:rPr lang="ru-RU" sz="2800" dirty="0">
                <a:solidFill>
                  <a:srgbClr val="993300"/>
                </a:solidFill>
              </a:rPr>
              <a:t> </a:t>
            </a:r>
            <a:r>
              <a:rPr lang="ru-RU" sz="2800" dirty="0"/>
              <a:t>- идеология насилия и практика воздействия на</a:t>
            </a:r>
            <a:r>
              <a:rPr lang="en-US" sz="2800" dirty="0"/>
              <a:t> </a:t>
            </a:r>
            <a:r>
              <a:rPr lang="ru-RU" sz="2800" dirty="0"/>
              <a:t>принятие решения   органами   государственной  власти,  органами    местного самоуправления или международными организациями,  связанные  с устрашением  населения  и  (или)  иными  формами  противоправных насильственных </a:t>
            </a:r>
            <a:r>
              <a:rPr lang="ru-RU" sz="2800" dirty="0" smtClean="0"/>
              <a:t>действий.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80920" cy="6453336"/>
          </a:xfrm>
        </p:spPr>
        <p:txBody>
          <a:bodyPr>
            <a:noAutofit/>
          </a:bodyPr>
          <a:lstStyle/>
          <a:p>
            <a:pPr marL="0" indent="0" algn="l">
              <a:defRPr/>
            </a:pPr>
            <a:r>
              <a:rPr lang="ru-RU" sz="2800" dirty="0">
                <a:solidFill>
                  <a:srgbClr val="FF0000"/>
                </a:solidFill>
              </a:rPr>
              <a:t>Террористическая деятельность  </a:t>
            </a:r>
            <a:r>
              <a:rPr lang="ru-RU" sz="2800" dirty="0"/>
              <a:t>- деятельность, </a:t>
            </a:r>
            <a:r>
              <a:rPr lang="ru-RU" sz="2800" dirty="0" smtClean="0"/>
              <a:t>включающая в себя</a:t>
            </a:r>
            <a:r>
              <a:rPr lang="ru-RU" sz="2800" dirty="0"/>
              <a:t>:</a:t>
            </a:r>
            <a:br>
              <a:rPr lang="ru-RU" sz="2800" dirty="0"/>
            </a:br>
            <a:r>
              <a:rPr lang="ru-RU" sz="2800" dirty="0"/>
              <a:t>      а) организацию, планирование, подготовку, финансирование и </a:t>
            </a:r>
            <a:r>
              <a:rPr lang="ru-RU" sz="2800" dirty="0" smtClean="0"/>
              <a:t>реализацию </a:t>
            </a:r>
            <a:r>
              <a:rPr lang="ru-RU" sz="2800" dirty="0"/>
              <a:t>террористического акта;</a:t>
            </a:r>
            <a:br>
              <a:rPr lang="ru-RU" sz="2800" dirty="0"/>
            </a:br>
            <a:r>
              <a:rPr lang="ru-RU" sz="2800" dirty="0"/>
              <a:t>      б) подстрекательство к террористическому акту; </a:t>
            </a:r>
            <a:br>
              <a:rPr lang="ru-RU" sz="2800" dirty="0"/>
            </a:br>
            <a:r>
              <a:rPr lang="ru-RU" sz="2800" dirty="0"/>
              <a:t>      в) организацию незаконного вооруженного формирования, преступного сообщества (преступной организации), организованной группы для реализации террористического акта, а равно участие в такой структуре;</a:t>
            </a:r>
            <a:br>
              <a:rPr lang="ru-RU" sz="2800" dirty="0"/>
            </a:br>
            <a:r>
              <a:rPr lang="ru-RU" sz="2800" dirty="0"/>
              <a:t>      г) вербовку, вооружение, обучение и использование террористов;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/>
              <a:t> </a:t>
            </a:r>
            <a:r>
              <a:rPr lang="ru-RU" sz="2800" dirty="0"/>
              <a:t>д) информационное или иное пособничество в планировании, подготовке или реализации террористического акта;</a:t>
            </a:r>
          </a:p>
          <a:p>
            <a:pPr algn="just">
              <a:defRPr/>
            </a:pPr>
            <a:r>
              <a:rPr lang="ru-RU" sz="2800" dirty="0"/>
              <a:t> </a:t>
            </a:r>
            <a:r>
              <a:rPr lang="ru-RU" sz="2800" dirty="0" smtClean="0"/>
              <a:t>е) пропаганду </a:t>
            </a:r>
            <a:r>
              <a:rPr lang="ru-RU" sz="2800" dirty="0"/>
              <a:t>идей терроризма, распространение материалов или </a:t>
            </a:r>
            <a:r>
              <a:rPr lang="ru-RU" sz="2800" dirty="0" smtClean="0"/>
              <a:t>информации</a:t>
            </a:r>
            <a:r>
              <a:rPr lang="ru-RU" sz="2800" dirty="0"/>
              <a:t>, призывающих к осуществлению террористической деятельности либо обосновывающих или оправдывающих необходимость осуществления такой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4968552"/>
          </a:xfrm>
        </p:spPr>
        <p:txBody>
          <a:bodyPr>
            <a:noAutofit/>
          </a:bodyPr>
          <a:lstStyle/>
          <a:p>
            <a:r>
              <a:rPr lang="ru-RU" altLang="ru-RU" sz="2800" dirty="0" smtClean="0">
                <a:solidFill>
                  <a:srgbClr val="FF0000"/>
                </a:solidFill>
              </a:rPr>
              <a:t/>
            </a:r>
            <a:br>
              <a:rPr lang="ru-RU" altLang="ru-RU" sz="2800" dirty="0" smtClean="0">
                <a:solidFill>
                  <a:srgbClr val="FF0000"/>
                </a:solidFill>
              </a:rPr>
            </a:br>
            <a:r>
              <a:rPr lang="ru-RU" altLang="ru-RU" sz="2800" dirty="0" smtClean="0">
                <a:solidFill>
                  <a:srgbClr val="FF0000"/>
                </a:solidFill>
              </a:rPr>
              <a:t>Террористический </a:t>
            </a:r>
            <a:r>
              <a:rPr lang="ru-RU" altLang="ru-RU" sz="2800" dirty="0">
                <a:solidFill>
                  <a:srgbClr val="FF0000"/>
                </a:solidFill>
              </a:rPr>
              <a:t>акт </a:t>
            </a:r>
            <a:r>
              <a:rPr lang="ru-RU" altLang="ru-RU" sz="2800" dirty="0"/>
              <a:t>- совершение взрыва, поджога или иных действий, связанных с устрашением населения и создающих опасность гибели человека, причинения значительного имущественного ущерба либо наступления экологической катастрофы или иных особо тяжких последствий, в целях противоправного воздействия на принятие решения органами государственной власти, органами местного самоуправления или международными организациями, а также угроза совершения указанных действий в тех же целях.</a:t>
            </a:r>
            <a:r>
              <a:rPr lang="en-US" altLang="ru-RU" sz="2800" dirty="0"/>
              <a:t/>
            </a:r>
            <a:br>
              <a:rPr lang="en-US" altLang="ru-RU" sz="2800" dirty="0"/>
            </a:br>
            <a:endParaRPr lang="ru-RU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altLang="ru-RU" sz="2800" dirty="0">
                <a:solidFill>
                  <a:srgbClr val="FF0000"/>
                </a:solidFill>
              </a:rPr>
              <a:t>Противодействие терроризму </a:t>
            </a:r>
            <a:r>
              <a:rPr lang="ru-RU" altLang="ru-RU" sz="2800" dirty="0"/>
              <a:t>- деятельность органов государственной власти и органов местного самоуправления по:</a:t>
            </a:r>
          </a:p>
          <a:p>
            <a:pPr indent="355600" algn="just"/>
            <a:r>
              <a:rPr lang="ru-RU" altLang="ru-RU" sz="2800" dirty="0"/>
              <a:t>     а) предупреждению терроризма, в том числе по выявлению и последующему устранению причин и условий, способствующих совершению террористических актов (профилактика терроризма);</a:t>
            </a:r>
          </a:p>
          <a:p>
            <a:pPr indent="355600" algn="just"/>
            <a:r>
              <a:rPr lang="ru-RU" altLang="ru-RU" sz="2800" dirty="0"/>
              <a:t>     б) выявлению, предупреждению, пресечению, раскрытию и расследованию террористического акта (борьба с терроризмом);</a:t>
            </a:r>
          </a:p>
          <a:p>
            <a:pPr indent="355600" algn="just"/>
            <a:r>
              <a:rPr lang="ru-RU" altLang="ru-RU" sz="2800" dirty="0"/>
              <a:t>     в) минимизации и (или) ликвидации последствий проявлений терроризм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  </a:t>
            </a:r>
            <a:endParaRPr lang="ru-RU" sz="3100" b="1" dirty="0">
              <a:latin typeface="+mn-lt"/>
            </a:endParaRPr>
          </a:p>
        </p:txBody>
      </p:sp>
      <p:pic>
        <p:nvPicPr>
          <p:cNvPr id="1026" name="Picture 2" descr="https://ds05.infourok.ru/uploads/ex/0227/00093d6e-4cf6667c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894432"/>
            <a:ext cx="5086401" cy="4406776"/>
          </a:xfrm>
        </p:spPr>
        <p:txBody>
          <a:bodyPr>
            <a:noAutofit/>
          </a:bodyPr>
          <a:lstStyle/>
          <a:p>
            <a:endParaRPr lang="ru-RU" sz="2800" b="1" dirty="0">
              <a:latin typeface="+mn-lt"/>
            </a:endParaRPr>
          </a:p>
        </p:txBody>
      </p:sp>
      <p:pic>
        <p:nvPicPr>
          <p:cNvPr id="2052" name="Picture 4" descr="https://street-warrior.ru/800/600/https/pbs.twimg.com/media/CT7VkqcWwAAOL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984776" cy="608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172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Тема Office</vt:lpstr>
      <vt:lpstr>Специальное оформление</vt:lpstr>
      <vt:lpstr>Антитеррористическая безопасность в школе </vt:lpstr>
      <vt:lpstr>Презентация PowerPoint</vt:lpstr>
      <vt:lpstr>Терроризм - идеология насилия и практика воздействия на принятие решения   органами   государственной  власти,  органами    местного самоуправления или международными организациями,  связанные  с устрашением  населения  и  (или)  иными  формами  противоправных насильственных действий.</vt:lpstr>
      <vt:lpstr>Террористическая деятельность  - деятельность, включающая в себя:       а) организацию, планирование, подготовку, финансирование и реализацию террористического акта;       б) подстрекательство к террористическому акту;        в) организацию незаконного вооруженного формирования, преступного сообщества (преступной организации), организованной группы для реализации террористического акта, а равно участие в такой структуре;       г) вербовку, вооружение, обучение и использование террористов;  </vt:lpstr>
      <vt:lpstr>Презентация PowerPoint</vt:lpstr>
      <vt:lpstr> Террористический акт - совершение взрыва, поджога или иных действий, связанных с устрашением населения и создающих опасность гибели человека, причинения значительного имущественного ущерба либо наступления экологической катастрофы или иных особо тяжких последствий, в целях противоправного воздействия на принятие решения органами государственной власти, органами местного самоуправления или международными организациями, а также угроза совершения указанных действий в тех же целях. </vt:lpstr>
      <vt:lpstr>Презентация PowerPoint</vt:lpstr>
      <vt:lpstr>  </vt:lpstr>
      <vt:lpstr>Презентация PowerPoint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Ссылки 1.https://yandex.ru/images/search?p=2&amp;text=картинки%20по%20антитеррору%20в%20школе&amp;noreask=1&amp;lr=194 2. http://иванов-ам.рф/antiterror/antiterror_plakati_protivod.html 3.https://yandex.ru/images/search?img_url=http%3A%2F%2Fwww.confetti.kz%2Fprazdnik%2F941%2F%25D0%259F539.jpg&amp;text=картинки%20Порядок%20действий%20персонала%20в%20случае%20обнаружения%20предмета%2C%20подозрительного%20на%20взрывное%20устройство&amp;noreask=1&amp;pos=12&amp;lr=194&amp;rpt=simage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User</cp:lastModifiedBy>
  <cp:revision>37</cp:revision>
  <dcterms:created xsi:type="dcterms:W3CDTF">2009-01-08T12:15:48Z</dcterms:created>
  <dcterms:modified xsi:type="dcterms:W3CDTF">2022-05-17T13:44:22Z</dcterms:modified>
</cp:coreProperties>
</file>